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32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pPr>
              <a:defRPr/>
            </a:pPr>
            <a:fld id="{DAA2E4CD-4907-4391-BE35-2041DE77D2B1}" type="datetimeFigureOut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pPr>
              <a:defRPr/>
            </a:pPr>
            <a:fld id="{6363EDA1-6E05-435D-8F66-642A1360D8D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2146" tIns="46072" rIns="92146" bIns="46072" rtlCol="0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2146" tIns="46072" rIns="92146" bIns="46072" rtlCol="0"/>
          <a:lstStyle>
            <a:lvl1pPr algn="r">
              <a:defRPr sz="1200"/>
            </a:lvl1pPr>
          </a:lstStyle>
          <a:p>
            <a:pPr>
              <a:defRPr/>
            </a:pPr>
            <a:fld id="{34EAD119-73B7-409A-9530-BEA00AAF4003}" type="datetimeFigureOut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6" tIns="46072" rIns="92146" bIns="46072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6838"/>
          </a:xfrm>
          <a:prstGeom prst="rect">
            <a:avLst/>
          </a:prstGeom>
        </p:spPr>
        <p:txBody>
          <a:bodyPr vert="horz" lIns="92146" tIns="46072" rIns="92146" bIns="46072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HK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2146" tIns="46072" rIns="92146" bIns="4607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2146" tIns="46072" rIns="92146" bIns="46072" rtlCol="0" anchor="b"/>
          <a:lstStyle>
            <a:lvl1pPr algn="r">
              <a:defRPr sz="1200"/>
            </a:lvl1pPr>
          </a:lstStyle>
          <a:p>
            <a:pPr>
              <a:defRPr/>
            </a:pPr>
            <a:fld id="{6267FAF5-B8F1-4183-A254-92E31B589A4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6300-BDF5-4189-9D2E-14B11E33C198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794E-4BD9-4E0F-9109-C821D625B59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10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1883-1D3F-4DA6-9590-055B99F4B68D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A9DD-B604-4A70-AA91-47CD683C922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822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B718-8535-4588-90D7-4113731B996F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5460-50DD-492F-B5A9-40256D281D1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562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aseline="0">
                <a:ea typeface="微軟正黑體" panose="020B0604030504040204" pitchFamily="34" charset="-120"/>
              </a:defRPr>
            </a:lvl1pPr>
            <a:lvl2pPr>
              <a:defRPr sz="2400" baseline="0">
                <a:ea typeface="微軟正黑體" panose="020B0604030504040204" pitchFamily="34" charset="-120"/>
              </a:defRPr>
            </a:lvl2pPr>
            <a:lvl3pPr>
              <a:defRPr sz="1800" baseline="0">
                <a:ea typeface="微軟正黑體" panose="020B0604030504040204" pitchFamily="34" charset="-120"/>
              </a:defRPr>
            </a:lvl3pPr>
            <a:lvl4pPr>
              <a:defRPr sz="1800" baseline="0">
                <a:ea typeface="微軟正黑體" panose="020B0604030504040204" pitchFamily="34" charset="-120"/>
              </a:defRPr>
            </a:lvl4pPr>
            <a:lvl5pPr>
              <a:defRPr sz="1800"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E0E1-E590-48D4-8E13-45ED1B75687A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7596-4424-4370-A5DB-3EC22E3D962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865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521-1364-41FE-8312-AC24FC6700D6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8EDE-131D-4982-8A66-2B50F1008C6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437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5945-E65D-46C4-B931-6D15123D9335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8562-20BD-462F-8C74-4A9717490F8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323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68AD-7D65-46AA-B0F5-50E73ECE10BD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57DB-F02F-47AE-9AFE-4D89C00C616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725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A866-13AF-4188-92C1-CC779554D963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90FB-DD46-4D38-ACBE-40E08C29F50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160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108A-694D-4E18-8D56-BACC27DCD475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C9BE-25B9-4364-92AB-5D7984A1017C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401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6B8B1D4-642C-4297-9C34-9DABB4B20322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A5899E-EC3B-4620-81F2-6A3E589CEA5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934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E302-009E-416B-AE7D-9B3E5C6E3B01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88E8-277F-4718-A8F6-52ECA950D05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292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1178EDF-8E9B-426B-A35A-4D37924F398E}" type="datetime1">
              <a:rPr lang="zh-HK" altLang="en-US"/>
              <a:pPr>
                <a:defRPr/>
              </a:pPr>
              <a:t>28/7/2020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6A55D50-1042-4D05-A3EB-38EF35EC543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25" r:id="rId2"/>
    <p:sldLayoutId id="2147484031" r:id="rId3"/>
    <p:sldLayoutId id="2147484026" r:id="rId4"/>
    <p:sldLayoutId id="2147484027" r:id="rId5"/>
    <p:sldLayoutId id="2147484028" r:id="rId6"/>
    <p:sldLayoutId id="2147484032" r:id="rId7"/>
    <p:sldLayoutId id="2147484033" r:id="rId8"/>
    <p:sldLayoutId id="2147484034" r:id="rId9"/>
    <p:sldLayoutId id="2147484029" r:id="rId10"/>
    <p:sldLayoutId id="214748403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微軟正黑體" panose="020B0604030504040204" pitchFamily="34" charset="-12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kla/technology-edu/resources/tech-subjects/S2_s_chi.zip" TargetMode="External"/><Relationship Id="rId2" Type="http://schemas.openxmlformats.org/officeDocument/2006/relationships/hyperlink" Target="https://www.atec.edu.hk/stemcentre/download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tec.edu.hk/stemcentre/download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tc/curriculum-development/kla/technology-edu/resources/tech-subjects/glossar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2325" y="363298"/>
            <a:ext cx="7543800" cy="356616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4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高</a:t>
            </a:r>
            <a:r>
              <a:rPr lang="zh-HK" altLang="en-US" sz="4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中設計與</a:t>
            </a:r>
            <a:r>
              <a:rPr lang="zh-TW" altLang="en-US" sz="4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應用</a:t>
            </a:r>
            <a:r>
              <a:rPr lang="zh-HK" altLang="en-US" sz="4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科技課程</a:t>
            </a:r>
            <a:br>
              <a:rPr lang="en-US" altLang="zh-HK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HK" altLang="en-US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主題式學習活動</a:t>
            </a:r>
            <a:br>
              <a:rPr lang="en-US" altLang="zh-HK" sz="3200" dirty="0"/>
            </a:br>
            <a:br>
              <a:rPr lang="en-US" altLang="zh-HK" sz="2800" dirty="0"/>
            </a:br>
            <a:r>
              <a:rPr lang="zh-HK" altLang="en-US" sz="2800" dirty="0"/>
              <a:t>主題</a:t>
            </a:r>
            <a:r>
              <a:rPr lang="en-US" altLang="zh-HK" sz="2800" dirty="0"/>
              <a:t>		</a:t>
            </a:r>
            <a:r>
              <a:rPr lang="zh-HK" altLang="en-US" sz="2800" dirty="0"/>
              <a:t>：</a:t>
            </a:r>
            <a:r>
              <a:rPr lang="zh-TW" altLang="en-US" sz="2800" dirty="0"/>
              <a:t>口罩勾的設計考量和生產</a:t>
            </a:r>
            <a:br>
              <a:rPr lang="en-US" altLang="zh-HK" sz="2800" dirty="0"/>
            </a:br>
            <a:r>
              <a:rPr lang="zh-TW" altLang="en-US" sz="2800" dirty="0"/>
              <a:t>學習範疇</a:t>
            </a:r>
            <a:r>
              <a:rPr lang="en-US" altLang="zh-TW" sz="2800" dirty="0"/>
              <a:t>	</a:t>
            </a:r>
            <a:r>
              <a:rPr lang="zh-TW" altLang="en-US" sz="2800" dirty="0"/>
              <a:t>：設計與創新 </a:t>
            </a:r>
            <a:r>
              <a:rPr lang="en-US" altLang="zh-TW" sz="2800" dirty="0"/>
              <a:t>- </a:t>
            </a:r>
            <a:r>
              <a:rPr lang="zh-TW" altLang="en-US" sz="2800" dirty="0"/>
              <a:t>設計考量</a:t>
            </a:r>
            <a:br>
              <a:rPr lang="en-US" altLang="zh-TW" sz="2800" dirty="0"/>
            </a:br>
            <a:r>
              <a:rPr lang="en-US" altLang="zh-TW" sz="2800" dirty="0"/>
              <a:t>		</a:t>
            </a:r>
            <a:r>
              <a:rPr lang="zh-TW" altLang="en-US" sz="2800" dirty="0"/>
              <a:t>　科技原理 </a:t>
            </a:r>
            <a:r>
              <a:rPr lang="en-US" altLang="zh-TW" sz="2800" dirty="0"/>
              <a:t>- </a:t>
            </a:r>
            <a:r>
              <a:rPr lang="zh-TW" altLang="en-US" sz="2800" dirty="0"/>
              <a:t>生產程序</a:t>
            </a:r>
            <a:endParaRPr lang="zh-HK" altLang="en-US" sz="2800" dirty="0"/>
          </a:p>
        </p:txBody>
      </p:sp>
      <p:sp>
        <p:nvSpPr>
          <p:cNvPr id="8195" name="副標題 2"/>
          <p:cNvSpPr>
            <a:spLocks noGrp="1" noChangeArrowheads="1"/>
          </p:cNvSpPr>
          <p:nvPr>
            <p:ph type="subTitle" idx="1"/>
          </p:nvPr>
        </p:nvSpPr>
        <p:spPr>
          <a:xfrm>
            <a:off x="825500" y="4456113"/>
            <a:ext cx="7543800" cy="1643062"/>
          </a:xfrm>
        </p:spPr>
        <p:txBody>
          <a:bodyPr/>
          <a:lstStyle/>
          <a:p>
            <a:pPr eaLnBrk="1" hangingPunct="1">
              <a:defRPr/>
            </a:pPr>
            <a:endParaRPr lang="zh-HK" altLang="en-US" cap="none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37809"/>
              </p:ext>
            </p:extLst>
          </p:nvPr>
        </p:nvGraphicFramePr>
        <p:xfrm>
          <a:off x="822325" y="4125966"/>
          <a:ext cx="7560000" cy="1973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學習階段</a:t>
                      </a:r>
                      <a:r>
                        <a:rPr lang="en-US" altLang="zh-TW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en-US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學習重點年級</a:t>
                      </a:r>
                      <a:endParaRPr lang="zh-TW" sz="16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相關課程內容</a:t>
                      </a:r>
                      <a:r>
                        <a:rPr lang="en-US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 / </a:t>
                      </a:r>
                      <a:r>
                        <a:rPr lang="zh-TW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16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參考教學資源</a:t>
                      </a:r>
                      <a:endParaRPr lang="zh-TW" sz="1600" kern="100" baseline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1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高</a:t>
                      </a:r>
                      <a:r>
                        <a:rPr lang="zh-HK" altLang="en-US" sz="18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en-US" altLang="zh-HK" sz="18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en-US" sz="18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zh-TW" altLang="en-US" sz="18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四</a:t>
                      </a:r>
                      <a:endParaRPr lang="zh-HK" altLang="en-US" sz="1800" baseline="0" dirty="0"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u="none" kern="100" baseline="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設計與創新：</a:t>
                      </a:r>
                      <a:r>
                        <a:rPr lang="zh-TW" altLang="en-US" sz="1800" b="1" kern="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+mn-cs"/>
                        </a:rPr>
                        <a:t>設計考量</a:t>
                      </a:r>
                      <a:endParaRPr lang="en-US" altLang="zh-TW" sz="1800" b="1" kern="1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+mn-cs"/>
                        </a:rPr>
                        <a:t>科技原理：</a:t>
                      </a:r>
                      <a:r>
                        <a:rPr lang="zh-TW" altLang="en-US" sz="1800" b="1" kern="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+mn-cs"/>
                        </a:rPr>
                        <a:t>生產程序</a:t>
                      </a:r>
                      <a:endParaRPr lang="zh-TW" altLang="zh-HK" sz="1800" b="1" kern="1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hlinkClick r:id="rId2"/>
                        </a:rPr>
                        <a:t>https://www.atec.edu.hk/stemcentre/download.html</a:t>
                      </a:r>
                      <a:r>
                        <a:rPr lang="en-US" altLang="zh-HK" sz="14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 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14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hlinkClick r:id="rId3"/>
                        </a:rPr>
                        <a:t>https://www.edb.gov.hk/attachment/tc/curriculum-development/kla/technology-edu/resources/tech-subjects/S2_s_chi.zip</a:t>
                      </a:r>
                      <a:r>
                        <a:rPr lang="en-US" altLang="zh-HK" sz="1400" baseline="0" dirty="0">
                          <a:latin typeface="Calibri" panose="020F050202020403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endParaRPr lang="zh-HK" altLang="en-US" sz="1400" baseline="0" dirty="0">
                        <a:latin typeface="Calibri" panose="020F050202020403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58484-884F-4D25-B0E0-3925AA865F3A}" type="slidenum">
              <a:rPr lang="zh-HK" altLang="en-US" smtClean="0"/>
              <a:pPr>
                <a:defRPr/>
              </a:pPr>
              <a:t>1</a:t>
            </a:fld>
            <a:endParaRPr lang="zh-HK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口罩勾</a:t>
            </a: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是甚麼？</a:t>
            </a:r>
          </a:p>
        </p:txBody>
      </p:sp>
      <p:sp>
        <p:nvSpPr>
          <p:cNvPr id="11267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3627438" cy="40227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r>
              <a:rPr lang="zh-TW" altLang="en-US" sz="2400" dirty="0"/>
              <a:t>「口罩勾」是讓口罩繩掛在兩邊的配件，口罩繩因而不用勒在耳朵上。</a:t>
            </a:r>
            <a:endParaRPr lang="en-US" altLang="zh-TW" sz="2400" dirty="0"/>
          </a:p>
          <a:p>
            <a:pPr marL="0" indent="0" eaLnBrk="1" hangingPunct="1"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r>
              <a:rPr lang="zh-TW" altLang="en-US" sz="2400" dirty="0"/>
              <a:t>我們可以按個人需要設計口罩勾，更可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加入鼓勵語句，</a:t>
            </a:r>
            <a:r>
              <a:rPr lang="zh-TW" altLang="en-US" sz="2400" dirty="0"/>
              <a:t>然後立體打印出來使用。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C16AA-C179-4283-B621-EB92405C74FA}" type="slidenum">
              <a:rPr lang="zh-HK" altLang="en-US" smtClean="0"/>
              <a:pPr>
                <a:defRPr/>
              </a:pPr>
              <a:t>2</a:t>
            </a:fld>
            <a:endParaRPr lang="zh-HK" altLang="en-US"/>
          </a:p>
        </p:txBody>
      </p:sp>
      <p:sp>
        <p:nvSpPr>
          <p:cNvPr id="11269" name="AutoShape 13" descr="blob:https://web.whatsapp.com/b9b73d68-4dce-4e8e-a34d-d9672232c3bd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HK" altLang="en-US"/>
          </a:p>
        </p:txBody>
      </p:sp>
      <p:pic>
        <p:nvPicPr>
          <p:cNvPr id="11270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5417" r="13281" b="33125"/>
          <a:stretch>
            <a:fillRect/>
          </a:stretch>
        </p:blipFill>
        <p:spPr bwMode="auto">
          <a:xfrm>
            <a:off x="4449763" y="1846263"/>
            <a:ext cx="39592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t="38646" r="38333" b="13434"/>
          <a:stretch>
            <a:fillRect/>
          </a:stretch>
        </p:blipFill>
        <p:spPr bwMode="auto">
          <a:xfrm>
            <a:off x="4449763" y="3976688"/>
            <a:ext cx="39592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9197975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立體打印口罩勾</a:t>
            </a: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設計考慮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456112"/>
          </a:xfrm>
        </p:spPr>
        <p:txBody>
          <a:bodyPr rtlCol="0"/>
          <a:lstStyle/>
          <a:p>
            <a:pPr marL="0" indent="0" eaLnBrk="1" fontAlgn="auto" hangingPunct="1"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參考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教育中心的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簡單口罩勾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，找出其設計考慮，例如：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/>
              <a:t>大小、尺寸、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質料、</a:t>
            </a:r>
            <a:r>
              <a:rPr lang="zh-TW" altLang="en-US" sz="2400" dirty="0"/>
              <a:t>厚薄</a:t>
            </a:r>
            <a:endParaRPr lang="en-US" altLang="zh-TW" sz="2400" dirty="0"/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美感和功能提升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人體工程學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勾的數量、大小、角度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生產方法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97001-7DC3-4A73-A0C6-1B2D1E153AEE}" type="slidenum">
              <a:rPr lang="zh-HK" altLang="en-US" smtClean="0"/>
              <a:pPr>
                <a:defRPr/>
              </a:pPr>
              <a:t>3</a:t>
            </a:fld>
            <a:endParaRPr lang="zh-HK" altLang="en-US"/>
          </a:p>
        </p:txBody>
      </p:sp>
      <p:pic>
        <p:nvPicPr>
          <p:cNvPr id="1229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8102"/>
          <a:stretch>
            <a:fillRect/>
          </a:stretch>
        </p:blipFill>
        <p:spPr bwMode="auto">
          <a:xfrm>
            <a:off x="5126038" y="2736850"/>
            <a:ext cx="324008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9350375" cy="1449387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立體打印口罩勾</a:t>
            </a: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設計考慮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教育中心的</a:t>
            </a:r>
            <a:r>
              <a:rPr lang="zh-TW" altLang="en-US" sz="2400" dirty="0"/>
              <a:t>口罩勾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設計規格：</a:t>
            </a:r>
            <a:endParaRPr lang="en-US" altLang="zh-TW" sz="2400" dirty="0"/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學生用的長度為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140mm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，成人用的長度為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160mm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厚度為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0.5mm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，可屈曲以利緊貼頭部。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每邊有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3-4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個勾，各相距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勾的大小約為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10x10mm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，向上傾斜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</a:t>
            </a:r>
            <a:r>
              <a:rPr lang="en-US" altLang="zh-TW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角有利不需支撐的立體打印，從而節省打印時間及材料。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EE67E-92E6-4CC2-BB67-D0AB87A8A5FA}" type="slidenum">
              <a:rPr lang="zh-HK" altLang="en-US" smtClean="0"/>
              <a:pPr>
                <a:defRPr/>
              </a:pPr>
              <a:t>4</a:t>
            </a:fld>
            <a:endParaRPr lang="zh-HK" altLang="en-US"/>
          </a:p>
        </p:txBody>
      </p:sp>
      <p:pic>
        <p:nvPicPr>
          <p:cNvPr id="13319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33800" r="20406" b="11453"/>
          <a:stretch>
            <a:fillRect/>
          </a:stretch>
        </p:blipFill>
        <p:spPr bwMode="auto">
          <a:xfrm>
            <a:off x="3053556" y="4829464"/>
            <a:ext cx="30813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325" y="0"/>
            <a:ext cx="9350375" cy="1736725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重溫相關課題：</a:t>
            </a:r>
            <a:br>
              <a:rPr lang="en-US" altLang="zh-TW" dirty="0"/>
            </a:br>
            <a:r>
              <a:rPr lang="zh-TW" altLang="en-US" dirty="0"/>
              <a:t>生產 </a:t>
            </a:r>
            <a:r>
              <a:rPr lang="en-US" altLang="zh-TW" dirty="0"/>
              <a:t>– </a:t>
            </a:r>
            <a:r>
              <a:rPr lang="zh-TW" altLang="en-US" dirty="0"/>
              <a:t>製造系統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846263"/>
            <a:ext cx="7554913" cy="4500562"/>
          </a:xfrm>
        </p:spPr>
        <p:txBody>
          <a:bodyPr>
            <a:normAutofit fontScale="85000" lnSpcReduction="10000"/>
          </a:bodyPr>
          <a:lstStyle/>
          <a:p>
            <a:pPr marL="457200" indent="-45720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製造系統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種類繁多，例如：人手製造、批量生產、大量生產等。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52463" lvl="1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人手製造通常應用在簡單而度身定造的產品，是由個人一手包辦的。</a:t>
            </a:r>
            <a:endParaRPr lang="en-US" altLang="zh-TW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52463" lvl="1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機械和電動機器等發明，改變了大部分行業的製造工序。</a:t>
            </a:r>
          </a:p>
          <a:p>
            <a:pPr marL="652463" lvl="1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生產商可以選擇製造系統，由單一生產發展至批量、大量及連續生產，以減低成本。</a:t>
            </a:r>
            <a:endParaRPr lang="en-US" altLang="zh-TW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生產過程的類型</a:t>
            </a:r>
          </a:p>
          <a:p>
            <a:pPr marL="652463" lvl="1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生產過程是指如何在限制</a:t>
            </a:r>
            <a:r>
              <a:rPr lang="en-US" altLang="zh-TW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例如成本、時間</a:t>
            </a:r>
            <a:r>
              <a:rPr lang="en-US" altLang="zh-TW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之下生產商品，以滿足顧客的需求</a:t>
            </a:r>
          </a:p>
          <a:p>
            <a:pPr marL="652463" lvl="1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選取工序對生產力、靈活性、成本和質量會有長遠的影響。</a:t>
            </a:r>
          </a:p>
          <a:p>
            <a:pPr marL="652463" lvl="1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四種基本生產過程類型</a:t>
            </a:r>
            <a:r>
              <a:rPr lang="en-US" altLang="zh-TW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︰</a:t>
            </a:r>
          </a:p>
          <a:p>
            <a:pPr marL="1116012" lvl="3" indent="-45720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單一或零散生產</a:t>
            </a:r>
          </a:p>
          <a:p>
            <a:pPr marL="1116012" lvl="3" indent="-45720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批量生產</a:t>
            </a:r>
            <a:endParaRPr lang="en-US" altLang="zh-TW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6012" lvl="3" indent="-45720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大量生產</a:t>
            </a:r>
          </a:p>
          <a:p>
            <a:pPr marL="1116012" lvl="3" indent="-45720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連續生產</a:t>
            </a:r>
            <a:endParaRPr lang="zh-HK" altLang="en-US" sz="2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604B-71CB-4B77-9730-665F443A0DA8}" type="slidenum">
              <a:rPr lang="zh-HK" altLang="en-US" smtClean="0"/>
              <a:pPr>
                <a:defRPr/>
              </a:pPr>
              <a:t>5</a:t>
            </a:fld>
            <a:endParaRPr lang="zh-HK" altLang="en-US"/>
          </a:p>
        </p:txBody>
      </p:sp>
      <p:pic>
        <p:nvPicPr>
          <p:cNvPr id="14341" name="Picture 10" descr="P1010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2" y="4697413"/>
            <a:ext cx="28797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9350375" cy="1449387"/>
          </a:xfrm>
        </p:spPr>
        <p:txBody>
          <a:bodyPr/>
          <a:lstStyle/>
          <a:p>
            <a:pPr>
              <a:defRPr/>
            </a:pP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學習活動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846263"/>
            <a:ext cx="4229100" cy="4022725"/>
          </a:xfrm>
        </p:spPr>
        <p:txBody>
          <a:bodyPr/>
          <a:lstStyle/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STEM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教育中心的口罩勾是採用那一種製造系統？為甚麼？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如果要大量生產口罩勾，在設計上和生產上有什麼考慮？你會選擇什麼材料？請解釋你的選擇。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028F7-2E75-450A-9803-A8FBBCA7A5D7}" type="slidenum">
              <a:rPr lang="zh-HK" altLang="en-US" smtClean="0"/>
              <a:pPr>
                <a:defRPr/>
              </a:pPr>
              <a:t>6</a:t>
            </a:fld>
            <a:endParaRPr lang="zh-HK" altLang="en-US"/>
          </a:p>
        </p:txBody>
      </p:sp>
      <p:pic>
        <p:nvPicPr>
          <p:cNvPr id="15365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7527" r="-275" b="11719"/>
          <a:stretch>
            <a:fillRect/>
          </a:stretch>
        </p:blipFill>
        <p:spPr bwMode="auto">
          <a:xfrm>
            <a:off x="5168900" y="4087813"/>
            <a:ext cx="3240088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8102"/>
          <a:stretch>
            <a:fillRect/>
          </a:stretch>
        </p:blipFill>
        <p:spPr bwMode="auto">
          <a:xfrm>
            <a:off x="5168900" y="1846263"/>
            <a:ext cx="324008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學習活動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：設計習作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822200"/>
            <a:ext cx="7933748" cy="4022725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buNone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zh-HK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功能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和外觀等方面作出改良，為三個目標群組如長者、年青人和小孩，各設計一款口罩勾，並加入鼓勵</a:t>
            </a:r>
            <a:r>
              <a:rPr lang="zh-TW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字詞及作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大量生產。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就所選的三個目標群組各設計一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款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口罩勾，並說明各款口罩勾的特點及考量。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選擇一款設計，並使用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軟件設計及繪畫最終方案。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詳細列出製作步驟及製造方法。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進行測試並作出改良建議。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zh-HK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6C157-3E1D-4B6B-9375-307C51680F6B}" type="slidenum">
              <a:rPr lang="zh-HK" altLang="en-US" smtClean="0"/>
              <a:pPr>
                <a:defRPr/>
              </a:pPr>
              <a:t>7</a:t>
            </a:fld>
            <a:endParaRPr lang="zh-HK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38AC8-C800-4843-A2AC-5039E468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相關資源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AB4D4F-4822-47DB-891C-907510076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 eaLnBrk="1" fontAlgn="auto" hangingPunct="1">
              <a:lnSpc>
                <a:spcPct val="10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科技科目 辭彙表</a:t>
            </a:r>
            <a:b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https://www.edb.gov.hk/tc/curriculum-development/kla/technology-edu/resources/tech-subjects/glossary.html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zh-HK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AE0535-4552-49C1-89E3-31A0D2B7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7596-4424-4370-A5DB-3EC22E3D9625}" type="slidenum">
              <a:rPr lang="zh-HK" altLang="en-US" smtClean="0"/>
              <a:pPr>
                <a:defRPr/>
              </a:pPr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86671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橙紅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_learning_material_2019nCoV_20200208  -  相容模式" id="{5EE3F647-522D-4DC0-9984-2D7BD68CD047}" vid="{FE1EC432-CCA5-453C-88D6-014F97482C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15025</TotalTime>
  <Words>642</Words>
  <Application>Microsoft Office PowerPoint</Application>
  <PresentationFormat>如螢幕大小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回顧</vt:lpstr>
      <vt:lpstr>高中設計與應用科技課程 主題式學習活動  主題  ：口罩勾的設計考量和生產 學習範疇 ：設計與創新 - 設計考量   　科技原理 - 生產程序</vt:lpstr>
      <vt:lpstr>口罩勾是甚麼？</vt:lpstr>
      <vt:lpstr>立體打印口罩勾的設計考慮(一) </vt:lpstr>
      <vt:lpstr>立體打印口罩勾的設計考慮(二) </vt:lpstr>
      <vt:lpstr>重溫相關課題： 生產 – 製造系統 </vt:lpstr>
      <vt:lpstr>學習活動(一)</vt:lpstr>
      <vt:lpstr>學習活動(二)：設計習作</vt:lpstr>
      <vt:lpstr>相關資源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Carmen Wong</cp:lastModifiedBy>
  <cp:revision>151</cp:revision>
  <cp:lastPrinted>2020-07-13T03:06:51Z</cp:lastPrinted>
  <dcterms:created xsi:type="dcterms:W3CDTF">2020-02-07T07:43:36Z</dcterms:created>
  <dcterms:modified xsi:type="dcterms:W3CDTF">2020-07-28T06:53:23Z</dcterms:modified>
</cp:coreProperties>
</file>